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88A"/>
    <a:srgbClr val="FDEBB4"/>
    <a:srgbClr val="FCF5E4"/>
    <a:srgbClr val="7BC143"/>
    <a:srgbClr val="E4F1F8"/>
    <a:srgbClr val="A1D4EF"/>
    <a:srgbClr val="FFE100"/>
    <a:srgbClr val="F6EB00"/>
    <a:srgbClr val="FFAA01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1464" y="-258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73570" y="576014"/>
            <a:ext cx="189346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32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25000">
                      <a:schemeClr val="bg1">
                        <a:lumMod val="85000"/>
                        <a:shade val="67500"/>
                        <a:satMod val="115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  <a:tileRect/>
                </a:gradFill>
              </a:rPr>
              <a:t>Ваше имя</a:t>
            </a:r>
            <a:endParaRPr lang="ru-RU" sz="3200" dirty="0"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25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23938" y="1048612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chemeClr val="bg1">
                    <a:lumMod val="85000"/>
                  </a:schemeClr>
                </a:solidFill>
              </a:rPr>
              <a:t>ВАША ДОЛЖНОСТЬ</a:t>
            </a:r>
            <a:endParaRPr lang="ru-RU" sz="7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61420" y="1584126"/>
            <a:ext cx="1058303" cy="246221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www.yoursite.ru</a:t>
            </a:r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5173" y="744684"/>
            <a:ext cx="146706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4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34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</a:rPr>
              <a:t>Ваше имя</a:t>
            </a:r>
            <a:endParaRPr lang="ru-RU" sz="2400" dirty="0"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34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97" y="1080070"/>
            <a:ext cx="933269" cy="200055"/>
          </a:xfrm>
          <a:prstGeom prst="rect">
            <a:avLst/>
          </a:prstGeom>
          <a:noFill/>
          <a:effectLst>
            <a:outerShdw blurRad="12700" dist="12700" dir="9000000" algn="tl" rotWithShape="0">
              <a:prstClr val="black">
                <a:alpha val="77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700" dirty="0" smtClean="0">
                <a:solidFill>
                  <a:schemeClr val="bg1">
                    <a:lumMod val="85000"/>
                  </a:schemeClr>
                </a:solidFill>
              </a:rPr>
              <a:t>ВАША ДОЛЖНОСТЬ</a:t>
            </a:r>
            <a:endParaRPr lang="ru-RU" sz="7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44018" y="622428"/>
            <a:ext cx="1074333" cy="784830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59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9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2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</a:rPr>
              <a:t>Ваш адрес</a:t>
            </a:r>
          </a:p>
          <a:p>
            <a:r>
              <a:rPr lang="ru-RU" sz="9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2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</a:rPr>
              <a:t>В несколько строк</a:t>
            </a:r>
          </a:p>
          <a:p>
            <a:r>
              <a:rPr lang="ru-RU" sz="9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2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</a:rPr>
              <a:t>8 800 333-22-11</a:t>
            </a:r>
          </a:p>
          <a:p>
            <a:r>
              <a:rPr lang="en-US" sz="9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2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</a:rPr>
              <a:t>your@mail.ru</a:t>
            </a:r>
          </a:p>
          <a:p>
            <a:r>
              <a:rPr lang="en-US" sz="900" dirty="0" smtClean="0">
                <a:gradFill flip="none" rotWithShape="1">
                  <a:gsLst>
                    <a:gs pos="0">
                      <a:schemeClr val="bg1">
                        <a:lumMod val="85000"/>
                        <a:shade val="30000"/>
                        <a:satMod val="115000"/>
                      </a:schemeClr>
                    </a:gs>
                    <a:gs pos="27000">
                      <a:schemeClr val="bg1">
                        <a:lumMod val="7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</a:rPr>
              <a:t>www.yoursite.ru</a:t>
            </a:r>
            <a:endParaRPr lang="ru-RU" sz="900" dirty="0"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27000">
                    <a:schemeClr val="bg1">
                      <a:lumMod val="7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19</Words>
  <Application>Microsoft Office PowerPoint</Application>
  <PresentationFormat>Произвольный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28</cp:revision>
  <dcterms:created xsi:type="dcterms:W3CDTF">2013-04-14T13:39:30Z</dcterms:created>
  <dcterms:modified xsi:type="dcterms:W3CDTF">2013-04-19T23:47:27Z</dcterms:modified>
</cp:coreProperties>
</file>